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36FB-1EE3-451C-B3E3-837FA1FB4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2DB78-1C9F-464B-B1C4-4238CCC58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5BFD-8FFA-4C5D-BEBB-B3C315E4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B5F0B-8B1E-40B8-B335-799A4AB2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CBB3B-BB4C-46B0-A503-2B9FF07C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7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FB5C7-4BA3-4B75-BEEB-EE81575D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7D2CA-308F-4EA9-8634-0C58C57CF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B51DE-13C4-4A41-BDED-92E68B13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B646-0BAE-4210-9F20-7A8ACE05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E6E1-16E9-4BA0-B337-6B1C006A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67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F0A35-98CB-4D30-9D7A-3DB0C3891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0D9EA-FB35-4BD3-A325-B42D9E8DB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D2F6-B315-4210-BB85-6DDC4FBB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DE79E-6F05-4498-BA2B-895A612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2914F-3C69-4F9E-BAEC-0E34421A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12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11E5-408B-40FA-879F-E554784C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D979A-251B-4E67-8DB8-A3E37CB2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CC5F-92FD-43F7-A72A-BE6746F2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E0C4D-DE7D-4A0A-9126-BCADFACF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5938-FF3D-407C-98BC-0BA07590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73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B2A9-957D-4F6A-B1BA-5F97AE56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D22FC-706C-425B-8B25-C6FDC8D8E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91CF9-1014-4C2A-9C70-D0FB38B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CF0B-AE07-4BFB-9AF4-FFB860C5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E3F31-5F33-48D5-9E27-E9AB970E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96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EB96-02A8-4104-A1AD-2DC8B8CD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FEFE6-4A27-47C6-8801-B5804A3B9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F1A5B-A92A-464B-9C7E-7E014206E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4A355-50ED-4F7D-8C94-2C3929FB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52499-6484-4C82-B8AE-E5AB6157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5B89F-95D7-4314-87B0-D440481B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25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97F9-3C81-4499-85C0-9D72A21F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D2612-1709-43A2-A748-F94AD52B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BE4CA-D1C5-4B9E-87F6-5FB91DD6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7720F-D864-43F3-92D0-F58B6D849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8FBB-4447-4E7D-8929-43E58E389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DD682-72AF-4699-A3C2-6B32EC9B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C14AD-2B0A-401B-9602-CA83EB13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8EEF7-5260-49C5-B373-C06C2AFE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6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59F89-4C37-4B53-9930-4F9EE650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51A54-257D-4C0C-9A8E-804D4346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08E4-2783-4401-B089-75030E01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F0832-8DE3-4E86-B3D4-59161CB9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93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4FE1A-1B86-4D1C-97FB-2EFD648C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206F2-AD79-426C-B25A-1A76F4A0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875F-70EF-4BC1-8CCE-6B78BB79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92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6C0F-5DE7-4566-8C00-09CF1756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CB35-B01F-4E37-A488-E3D78F9B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A99BB-FFD3-4FA7-83CE-DB1115FF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B8D73-2681-4232-BAED-78EB2963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3BD05-600B-497E-91EB-F3ED79BC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1DCEA-3FC8-4A70-99D4-EEE50CBC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7ECA-898E-48FA-87A2-35ADE6EC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F135B-8F54-4196-B574-2E9906E2F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3F715-5F74-4853-8E65-F05E3343B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F202C-179D-476D-B04B-B7BC0F59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D20C2-4DF8-44AD-9EB7-EBACEFDF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808BD-81F5-461E-B167-ACE0F43A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26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764D9D-428B-4E50-AD2F-A608417A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7E9EF-AFBC-44E3-9A5A-4022CC3CB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740E-DED1-4679-ACBE-9076A9E3D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089D1-CB3D-4102-B470-9672525E8CA0}" type="datetimeFigureOut">
              <a:rPr lang="en-IN" smtClean="0"/>
              <a:t>06-05-2022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A9BFA-6D65-49A3-8432-092E2E9E4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9083-3989-4122-96F0-1E481DBF3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ABFDA-B572-48BC-8456-958CE1C8D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2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C630D-70D6-4855-9716-81C6EA42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CAFE8-2F48-4E2B-BA36-916925ED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7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30F30D-8AAA-FBE9-77A9-87CBA3F3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07E5C-2740-43DC-B321-4ADD2BEE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C69DF-41A5-439F-B0EB-CDEC3C6B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64E66-E9A0-4E68-8F79-3197631A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F1FD0-BCFA-6EEB-6C15-C02D74A95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9411" r="14936" b="9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73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855AF-90B5-4A14-9BA1-E08D5385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4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31083-77BE-4C34-BA30-1D92C09C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9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C80D9-CB25-4A25-A71F-3A2E501B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1A9EF-AE5F-4178-AED3-75B61E78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4979C-0C85-4478-8528-E1E0E4F0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80337-D3C4-4414-A60D-51CB13A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9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1236D-B53D-4E0D-BDD8-B0C58E94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9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03F2-92E2-4C0A-8B70-1D3B6A59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62A81-3875-CB18-7589-86243335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23AA0-832B-4981-ADD0-D9D1CB81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81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8BD08-107D-CE4C-6295-932AD730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33DAE-884F-4FDC-ABF3-A5208F89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3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09D39-A2DF-4BD1-A559-619257C2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8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4179C-FAAB-4E64-B761-A5681269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1BD0AD-3DE3-E4EC-4375-0D3CEB72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CA738-6638-4153-8552-934D78F3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A660A-7294-4635-83A6-43B6750D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40C0E-C5FA-4227-9B5E-CC1D8F28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74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9BE9E-B0EF-4139-9292-1FF729AB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DE9FE-7749-4C75-8236-36B2B223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5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0AE07-2F36-4B4C-968E-63D5172E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CC6E0-C009-4281-81B6-6C5D8BDC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9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0E356-5F53-42BC-9574-D662D419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CF8A6-7512-46AC-B48F-A9074C4F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63742-C225-4137-B4B0-03BD76CC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4FEA9-06F9-4F81-B7AE-F68BABBA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2F7F6-A79B-4B29-98D7-DAD5CFD0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1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HRISHITA BAPURAM04 - 75252019004</dc:creator>
  <cp:lastModifiedBy>HRISHITA BAPURAM04 - 75252019004</cp:lastModifiedBy>
  <cp:revision>7</cp:revision>
  <dcterms:created xsi:type="dcterms:W3CDTF">2022-04-22T04:57:10Z</dcterms:created>
  <dcterms:modified xsi:type="dcterms:W3CDTF">2022-05-06T13:22:19Z</dcterms:modified>
</cp:coreProperties>
</file>